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5" r:id="rId1"/>
  </p:sldMasterIdLst>
  <p:notesMasterIdLst>
    <p:notesMasterId r:id="rId9"/>
  </p:notes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26CA3E-AA72-480E-B02D-72DC52C64E6A}">
  <a:tblStyle styleId="{E026CA3E-AA72-480E-B02D-72DC52C64E6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1363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6" name="Google Shape;18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1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1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1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1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1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1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1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1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1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1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1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1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0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02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02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02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02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02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02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02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02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02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02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02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02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03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03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03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03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03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03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03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04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0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0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0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0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04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05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0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0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0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05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05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0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0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0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0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0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0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0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0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0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0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0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0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08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08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08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0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0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0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0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0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0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0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0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0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0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0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2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1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1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1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1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1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1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1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1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1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1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12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12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12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1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12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12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12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12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12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1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1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1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1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1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1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14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1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14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14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14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14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1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1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1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1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1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1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16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16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1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16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16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16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16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17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1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1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1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1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1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1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1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5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5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5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5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6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7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7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8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9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0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4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4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4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4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4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4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4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1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1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1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1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1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1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1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1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1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1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1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2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3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3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3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3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3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3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3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3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3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3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5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6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36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36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36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3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3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3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38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38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38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38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38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38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38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38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38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38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38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38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9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39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39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9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39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39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39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39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3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5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5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5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5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5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5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5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5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5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5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5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4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4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4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4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4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4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4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4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4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4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4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4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4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4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4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4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4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4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4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44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44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4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44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4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44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4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44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44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44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4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4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4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4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4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4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4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4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6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46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46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46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46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46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46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46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46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46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46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46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46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46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46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46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46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46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46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46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46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46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46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46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46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46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47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47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47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47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47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47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47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47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47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47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47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47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47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47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47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47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47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47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47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47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48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48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48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48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48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48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48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48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8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8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48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4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4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4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4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4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4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4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49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49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0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0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0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0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0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0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0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0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0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6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6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1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1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1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1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1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1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1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1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1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1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1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1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53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53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53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53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53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53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53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53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53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53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53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53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53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53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53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53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53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53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53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5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5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5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5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5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5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5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5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5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5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5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5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5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5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5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5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5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5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5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55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55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55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55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55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55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55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55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55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55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5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5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5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5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5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5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5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5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5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57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57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57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57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57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5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5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5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5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5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58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58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58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58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58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58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5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5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5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5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5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9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59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9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9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9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9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9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9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9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9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59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59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59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59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59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59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59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7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1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1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1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1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1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1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1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1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1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1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1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1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1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62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6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6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6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6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6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6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6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6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6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6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6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6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6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6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63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63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63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63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63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63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63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63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63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63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63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63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63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63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63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63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63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63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63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63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63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63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63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63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63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63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63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63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63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63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63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63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63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63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63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63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63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63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63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63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6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64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64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64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64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64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64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64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6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6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6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6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6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6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6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6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6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6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6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6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6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6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6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6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6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6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6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6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6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6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6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6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6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6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6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6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6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6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6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6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6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6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65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65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65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65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65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65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65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6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6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6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6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6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6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6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6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6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6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6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6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6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6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6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6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6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6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6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6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6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6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6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6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6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6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6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6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6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6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6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6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66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66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66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66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66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66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66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6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6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6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6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6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6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6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6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6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6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6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6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6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6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6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6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6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6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6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6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6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6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6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6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6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6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6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6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6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6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6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6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67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67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67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67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67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67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67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6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6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6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6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6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6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6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6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6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6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6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6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6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6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6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6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6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6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6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6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6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6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6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6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6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6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6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6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6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6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6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6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68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68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68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68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68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68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68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6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6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6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6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6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6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6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6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68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68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68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68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68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68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68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6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69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69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69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69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69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69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69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6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6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6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6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6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6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6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6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6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6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6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6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6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6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6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6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0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0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0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0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0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0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0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8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1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1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1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1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1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1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1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1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1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1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1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1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1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1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1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1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1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1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1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7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7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7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7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7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72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72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72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72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7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7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7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7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7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7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72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72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72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72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72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73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73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73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73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73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73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73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73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73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7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7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7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7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7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7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73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73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73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73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73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7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7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7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7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7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7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7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7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7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7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7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7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7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7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7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7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7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7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7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7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75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7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7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7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7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7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75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75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75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75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75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7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7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7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7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7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75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75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75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75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75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76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76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76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76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76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76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76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76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76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76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76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76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76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76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76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76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76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76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76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76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76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76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76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76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76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76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76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76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76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76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76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76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76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76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76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76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76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76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76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76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76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76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76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76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76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76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76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76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76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76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76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76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76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76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76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76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76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78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7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7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7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78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79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79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79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7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1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81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1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1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1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1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1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8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8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8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8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8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8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8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8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8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8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8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8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8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83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83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83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83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83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83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8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8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8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8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8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8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8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8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8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8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8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8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8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8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8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8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8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8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8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8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8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8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8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8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8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8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8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85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8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8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8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86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86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86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86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86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86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86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86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86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86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86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86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86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86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8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8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8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8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8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8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8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8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8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8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8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8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8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8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8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8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8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8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88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88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88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88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8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8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89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89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89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89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8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0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0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0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0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0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1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1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9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9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9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9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9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9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92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92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93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9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93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9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93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93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94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9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94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9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94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94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95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95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95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95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96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9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9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96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97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9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97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97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97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97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8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98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9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9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9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99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99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99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99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99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9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-i-k-y-01/NM2.0/tree/main/task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19"/>
          <p:cNvSpPr txBox="1">
            <a:spLocks noGrp="1"/>
          </p:cNvSpPr>
          <p:nvPr>
            <p:ph type="body" idx="1"/>
          </p:nvPr>
        </p:nvSpPr>
        <p:spPr>
          <a:xfrm>
            <a:off x="0" y="2746968"/>
            <a:ext cx="4999859" cy="5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/>
              <a:t>Calendar Scheduler</a:t>
            </a:r>
            <a:endParaRPr sz="2000" dirty="0"/>
          </a:p>
        </p:txBody>
      </p:sp>
      <p:sp>
        <p:nvSpPr>
          <p:cNvPr id="1833" name="Google Shape;1833;p119"/>
          <p:cNvSpPr txBox="1"/>
          <p:nvPr/>
        </p:nvSpPr>
        <p:spPr>
          <a:xfrm>
            <a:off x="-1" y="3405808"/>
            <a:ext cx="4999859" cy="5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- 5</a:t>
            </a:r>
            <a:endParaRPr sz="2000" b="1" i="0" u="none" strike="noStrike" cap="none" dirty="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2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sym typeface="EB Garamond"/>
              </a:rPr>
              <a:t>CALENDER SHEDULER</a:t>
            </a:r>
            <a:endParaRPr dirty="0"/>
          </a:p>
        </p:txBody>
      </p:sp>
      <p:pic>
        <p:nvPicPr>
          <p:cNvPr id="1839" name="Google Shape;1839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1849" y="23473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120"/>
          <p:cNvSpPr txBox="1">
            <a:spLocks noGrp="1"/>
          </p:cNvSpPr>
          <p:nvPr>
            <p:ph type="body" idx="1"/>
          </p:nvPr>
        </p:nvSpPr>
        <p:spPr>
          <a:xfrm>
            <a:off x="144463" y="1222375"/>
            <a:ext cx="442753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calendar scheduler is a digital tool or application designed to help individuals or organizations manage their time and appointments effectively.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87147A-F495-CFA0-85D9-956CFA610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487301"/>
              </p:ext>
            </p:extLst>
          </p:nvPr>
        </p:nvGraphicFramePr>
        <p:xfrm>
          <a:off x="338193" y="2071879"/>
          <a:ext cx="3869598" cy="2610740"/>
        </p:xfrm>
        <a:graphic>
          <a:graphicData uri="http://schemas.openxmlformats.org/drawingml/2006/table">
            <a:tbl>
              <a:tblPr firstRow="1" bandRow="1">
                <a:tableStyleId>{E026CA3E-AA72-480E-B02D-72DC52C64E6A}</a:tableStyleId>
              </a:tblPr>
              <a:tblGrid>
                <a:gridCol w="1289866">
                  <a:extLst>
                    <a:ext uri="{9D8B030D-6E8A-4147-A177-3AD203B41FA5}">
                      <a16:colId xmlns:a16="http://schemas.microsoft.com/office/drawing/2014/main" val="955057173"/>
                    </a:ext>
                  </a:extLst>
                </a:gridCol>
                <a:gridCol w="1289866">
                  <a:extLst>
                    <a:ext uri="{9D8B030D-6E8A-4147-A177-3AD203B41FA5}">
                      <a16:colId xmlns:a16="http://schemas.microsoft.com/office/drawing/2014/main" val="359076941"/>
                    </a:ext>
                  </a:extLst>
                </a:gridCol>
                <a:gridCol w="1289866">
                  <a:extLst>
                    <a:ext uri="{9D8B030D-6E8A-4147-A177-3AD203B41FA5}">
                      <a16:colId xmlns:a16="http://schemas.microsoft.com/office/drawing/2014/main" val="1511550539"/>
                    </a:ext>
                  </a:extLst>
                </a:gridCol>
              </a:tblGrid>
              <a:tr h="286640">
                <a:tc>
                  <a:txBody>
                    <a:bodyPr/>
                    <a:lstStyle/>
                    <a:p>
                      <a:r>
                        <a:rPr lang="en-IN" sz="105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LMS USER NAME</a:t>
                      </a:r>
                      <a:endParaRPr lang="en-IN" sz="105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tx2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tx2"/>
                          </a:solidFill>
                        </a:rPr>
                        <a:t>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227243"/>
                  </a:ext>
                </a:extLst>
              </a:tr>
              <a:tr h="453680">
                <a:tc>
                  <a:txBody>
                    <a:bodyPr/>
                    <a:lstStyle/>
                    <a:p>
                      <a:r>
                        <a:rPr lang="en-IN" sz="105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au721220205009</a:t>
                      </a:r>
                      <a:endParaRPr lang="en-IN" sz="105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DHIVYA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728108"/>
                  </a:ext>
                </a:extLst>
              </a:tr>
              <a:tr h="453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au721220205022</a:t>
                      </a:r>
                      <a:endParaRPr lang="en-IN" sz="105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KARUNAMBIKA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30067"/>
                  </a:ext>
                </a:extLst>
              </a:tr>
              <a:tr h="453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au721220205038</a:t>
                      </a:r>
                      <a:endParaRPr lang="en-IN" sz="105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PRITHIKA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263394"/>
                  </a:ext>
                </a:extLst>
              </a:tr>
              <a:tr h="453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au721220205053</a:t>
                      </a:r>
                      <a:endParaRPr lang="en-IN" sz="105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SUBHASHINI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177867"/>
                  </a:ext>
                </a:extLst>
              </a:tr>
              <a:tr h="453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au721220205062</a:t>
                      </a:r>
                      <a:endParaRPr lang="en-IN" sz="105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VIGNESHWARAN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41853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564725" y="570770"/>
            <a:ext cx="6891900" cy="118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Creation of </a:t>
            </a:r>
            <a:r>
              <a:rPr lang="en-US" sz="1600" b="1" dirty="0">
                <a:solidFill>
                  <a:srgbClr val="0B5394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 link</a:t>
            </a:r>
            <a:r>
              <a:rPr lang="en-US" sz="1600" b="1" i="0" u="none" strike="noStrike" cap="none" dirty="0">
                <a:solidFill>
                  <a:srgbClr val="0B5394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 : 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600" dirty="0">
                <a:latin typeface="Times New Roman" panose="02020603050405020304" pitchFamily="18" charset="0"/>
                <a:ea typeface="EB Garamond Medium" charset="0"/>
                <a:cs typeface="Times New Roman" panose="02020603050405020304" pitchFamily="18" charset="0"/>
              </a:rPr>
              <a:t>Deployed the website into server using Render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this task in GitHub and add repository link</a:t>
            </a:r>
            <a:endParaRPr lang="en-US" sz="1600" dirty="0">
              <a:solidFill>
                <a:schemeClr val="dk1"/>
              </a:solidFill>
              <a:latin typeface="Times New Roman" panose="02020603050405020304" pitchFamily="18" charset="0"/>
              <a:ea typeface="EB Garamond Medium" charset="0"/>
              <a:cs typeface="Times New Roman" panose="02020603050405020304" pitchFamily="18" charset="0"/>
              <a:sym typeface="EB Garamond Medium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indent="-285750">
              <a:lnSpc>
                <a:spcPct val="108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live link</a:t>
            </a:r>
          </a:p>
          <a:p>
            <a:pPr marL="139700" marR="0" lvl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564725" y="184559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</a:t>
            </a:r>
            <a:r>
              <a:rPr lang="en-US" sz="1800" b="1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5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537950" y="2274849"/>
            <a:ext cx="1606049" cy="287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639336" y="25892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20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20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236" y="710213"/>
            <a:ext cx="8597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i="0" dirty="0">
                <a:effectLst/>
                <a:latin typeface="+mj-lt"/>
              </a:rPr>
              <a:t>Set up Database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800" i="0" dirty="0">
              <a:effectLst/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i="0" dirty="0">
                <a:effectLst/>
                <a:latin typeface="+mj-lt"/>
              </a:rPr>
              <a:t>Develop Web Application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800" i="0" dirty="0">
              <a:effectLst/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i="0" dirty="0">
                <a:effectLst/>
                <a:latin typeface="+mj-lt"/>
              </a:rPr>
              <a:t>Deploy on Render</a:t>
            </a:r>
            <a:endParaRPr lang="en-AU" sz="1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9336" y="3455933"/>
            <a:ext cx="818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+mj-lt"/>
              </a:rPr>
              <a:t>his task involves developing a dynamic web page with a connected database, hosted on Cloud Platform for live access, utilizing front-end and back-end technologies for seamless interaction.</a:t>
            </a:r>
            <a:endParaRPr lang="en-AU" sz="18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2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p12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p123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p12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12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12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12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12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12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12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2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124"/>
          <p:cNvSpPr txBox="1">
            <a:spLocks noGrp="1"/>
          </p:cNvSpPr>
          <p:nvPr>
            <p:ph type="body" idx="2"/>
          </p:nvPr>
        </p:nvSpPr>
        <p:spPr>
          <a:xfrm>
            <a:off x="3723861" y="2215303"/>
            <a:ext cx="333960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000" b="0" i="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https://github.com/v-i-k-y-01/NM2.0/tree/main/task5</a:t>
            </a:r>
            <a:endParaRPr sz="1000" b="0" i="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208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Public Sans</vt:lpstr>
      <vt:lpstr>EB Garamond Medium</vt:lpstr>
      <vt:lpstr>Times New Roman</vt:lpstr>
      <vt:lpstr>arial</vt:lpstr>
      <vt:lpstr>arial</vt:lpstr>
      <vt:lpstr>Calibri</vt:lpstr>
      <vt:lpstr>EB Garamond</vt:lpstr>
      <vt:lpstr>Noto Sans Symbols</vt:lpstr>
      <vt:lpstr>Simple Light</vt:lpstr>
      <vt:lpstr>PowerPoint Presentation</vt:lpstr>
      <vt:lpstr>CALENDER SHEDULER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Karunambika A</cp:lastModifiedBy>
  <cp:revision>4</cp:revision>
  <dcterms:modified xsi:type="dcterms:W3CDTF">2023-11-17T13:11:54Z</dcterms:modified>
</cp:coreProperties>
</file>